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8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06" autoAdjust="0"/>
  </p:normalViewPr>
  <p:slideViewPr>
    <p:cSldViewPr showGuides="1">
      <p:cViewPr varScale="1">
        <p:scale>
          <a:sx n="93" d="100"/>
          <a:sy n="93" d="100"/>
        </p:scale>
        <p:origin x="259" y="7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en-US"/>
              <a:t>3/22/2022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en-US"/>
              <a:t>3/22/2022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3/22/2022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47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3/22/2022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809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3/22/2022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24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3/22/2022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91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anchor="b">
            <a:normAutofit/>
          </a:bodyPr>
          <a:lstStyle>
            <a:lvl1pPr algn="l">
              <a:defRPr sz="5400" b="1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3/22/2022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133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3/22/2022</a:t>
            </a:fld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370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3/22/2022</a:t>
            </a:fld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078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3/22/2022</a:t>
            </a:fld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715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3/22/2022</a:t>
            </a:fld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15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3/22/2022</a:t>
            </a:fld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171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Autofit/>
          </a:bodyPr>
          <a:lstStyle>
            <a:lvl1pPr algn="l"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960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E0FA9E5-6744-4841-888F-9E7CC0C2B7EC}" type="datetimeFigureOut">
              <a:rPr lang="en-US" smtClean="0"/>
              <a:pPr/>
              <a:t>3/22/2022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05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microsoft.com/office/2007/relationships/hdphoto" Target="../media/hdphoto7.wdp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microsoft.com/office/2007/relationships/hdphoto" Target="../media/hdphoto8.wdp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microsoft.com/office/2007/relationships/hdphoto" Target="../media/hdphoto10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7" Type="http://schemas.microsoft.com/office/2007/relationships/hdphoto" Target="../media/hdphoto12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66671" y="2514600"/>
            <a:ext cx="3886198" cy="990601"/>
          </a:xfrm>
        </p:spPr>
        <p:txBody>
          <a:bodyPr>
            <a:noAutofit/>
          </a:bodyPr>
          <a:lstStyle/>
          <a:p>
            <a:r>
              <a:rPr lang="en-US" sz="8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</a:t>
            </a:r>
            <a:endParaRPr lang="en-US" sz="8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1641" y="1828801"/>
            <a:ext cx="1230060" cy="457200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32212" y="3962400"/>
            <a:ext cx="2438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By-</a:t>
            </a:r>
          </a:p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Ayesha</a:t>
            </a:r>
          </a:p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Rishvanth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Surya</a:t>
            </a:r>
          </a:p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Jignesh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Veeraju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9412" y="457200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Dr. S.RadhaKrishnan Team</a:t>
            </a:r>
            <a:endParaRPr lang="en-US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7135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11170" r="12476"/>
          <a:stretch/>
        </p:blipFill>
        <p:spPr>
          <a:xfrm>
            <a:off x="48420" y="1248335"/>
            <a:ext cx="1447800" cy="189617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u="sng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 – 2</a:t>
            </a:r>
            <a:endParaRPr lang="en-US" sz="5400" u="sng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78035" y="1828800"/>
            <a:ext cx="5261155" cy="4191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4412" y="3888606"/>
            <a:ext cx="1505585" cy="126741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4412" y="1932835"/>
            <a:ext cx="1371600" cy="101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8823" y="3096054"/>
            <a:ext cx="1268390" cy="12749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4348" y="771791"/>
            <a:ext cx="1394906" cy="11373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7868" y="2505166"/>
            <a:ext cx="1205983" cy="11753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0810" y="4989003"/>
            <a:ext cx="1334356" cy="14737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9565" y="4876800"/>
            <a:ext cx="1438275" cy="1400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3537995"/>
            <a:ext cx="206692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67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281"/>
          <a:stretch/>
        </p:blipFill>
        <p:spPr>
          <a:xfrm>
            <a:off x="5562537" y="761998"/>
            <a:ext cx="1336930" cy="99060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8767" t="14497" r="17425" b="28618"/>
          <a:stretch/>
        </p:blipFill>
        <p:spPr>
          <a:xfrm>
            <a:off x="608012" y="761999"/>
            <a:ext cx="1419349" cy="990601"/>
          </a:xfrm>
          <a:prstGeom prst="rect">
            <a:avLst/>
          </a:prstGeom>
        </p:spPr>
      </p:pic>
      <p:pic>
        <p:nvPicPr>
          <p:cNvPr id="12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1065213" y="2599176"/>
            <a:ext cx="4251325" cy="3412248"/>
          </a:xfrm>
          <a:prstGeom prst="rect">
            <a:avLst/>
          </a:prstGeom>
        </p:spPr>
      </p:pic>
      <p:pic>
        <p:nvPicPr>
          <p:cNvPr id="13" name="Content Placeholder 4"/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5500688" y="2605200"/>
            <a:ext cx="4251325" cy="3400200"/>
          </a:xfrm>
          <a:prstGeom prst="rect">
            <a:avLst/>
          </a:prstGeom>
        </p:spPr>
      </p:pic>
      <p:sp>
        <p:nvSpPr>
          <p:cNvPr id="14" name="Title 2"/>
          <p:cNvSpPr>
            <a:spLocks noGrp="1"/>
          </p:cNvSpPr>
          <p:nvPr>
            <p:ph type="body" idx="1"/>
          </p:nvPr>
        </p:nvSpPr>
        <p:spPr>
          <a:xfrm>
            <a:off x="1782189" y="930278"/>
            <a:ext cx="4251960" cy="685801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Accessories</a:t>
            </a:r>
            <a:endParaRPr lang="en-US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body" sz="quarter" idx="3"/>
          </p:nvPr>
        </p:nvSpPr>
        <p:spPr>
          <a:xfrm>
            <a:off x="6899467" y="939979"/>
            <a:ext cx="4251960" cy="685801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Bed bath table</a:t>
            </a:r>
            <a:endParaRPr lang="en-US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876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05" y="686907"/>
            <a:ext cx="1393252" cy="1136767"/>
          </a:xfrm>
          <a:prstGeom prst="rect">
            <a:avLst/>
          </a:prstGeom>
        </p:spPr>
      </p:pic>
      <p:pic>
        <p:nvPicPr>
          <p:cNvPr id="13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65213" y="2596985"/>
            <a:ext cx="4251325" cy="3416629"/>
          </a:xfrm>
          <a:prstGeom prst="rect">
            <a:avLst/>
          </a:prstGeom>
        </p:spPr>
      </p:pic>
      <p:pic>
        <p:nvPicPr>
          <p:cNvPr id="14" name="Content Placeholder 4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5500688" y="2596138"/>
            <a:ext cx="4251325" cy="3418324"/>
          </a:xfrm>
          <a:prstGeom prst="rect">
            <a:avLst/>
          </a:prstGeom>
        </p:spPr>
      </p:pic>
      <p:sp>
        <p:nvSpPr>
          <p:cNvPr id="16" name="Title 2"/>
          <p:cNvSpPr>
            <a:spLocks noGrp="1"/>
          </p:cNvSpPr>
          <p:nvPr>
            <p:ph type="body" idx="1"/>
          </p:nvPr>
        </p:nvSpPr>
        <p:spPr>
          <a:xfrm>
            <a:off x="1827212" y="1002479"/>
            <a:ext cx="4251960" cy="685801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Cool stuff</a:t>
            </a:r>
            <a:endParaRPr lang="en-US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61041" y="635709"/>
            <a:ext cx="1182369" cy="1187965"/>
          </a:xfrm>
          <a:prstGeom prst="rect">
            <a:avLst/>
          </a:prstGeom>
        </p:spPr>
      </p:pic>
      <p:sp>
        <p:nvSpPr>
          <p:cNvPr id="18" name="Title 2"/>
          <p:cNvSpPr>
            <a:spLocks noGrp="1"/>
          </p:cNvSpPr>
          <p:nvPr>
            <p:ph type="body" sz="quarter" idx="3"/>
          </p:nvPr>
        </p:nvSpPr>
        <p:spPr>
          <a:xfrm>
            <a:off x="6727406" y="886790"/>
            <a:ext cx="4251960" cy="685801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Decor</a:t>
            </a:r>
            <a:endParaRPr lang="en-US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396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-1" t="2021" r="1023" b="1"/>
          <a:stretch/>
        </p:blipFill>
        <p:spPr>
          <a:xfrm rot="1800000">
            <a:off x="502077" y="707291"/>
            <a:ext cx="1215877" cy="1121249"/>
          </a:xfrm>
          <a:prstGeom prst="rect">
            <a:avLst/>
          </a:prstGeom>
        </p:spPr>
      </p:pic>
      <p:pic>
        <p:nvPicPr>
          <p:cNvPr id="12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3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5500688" y="2619725"/>
            <a:ext cx="4251325" cy="33711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08612" y="550344"/>
            <a:ext cx="1143000" cy="1261510"/>
          </a:xfrm>
          <a:prstGeom prst="rect">
            <a:avLst/>
          </a:prstGeom>
        </p:spPr>
      </p:pic>
      <p:sp>
        <p:nvSpPr>
          <p:cNvPr id="16" name="Title 2"/>
          <p:cNvSpPr>
            <a:spLocks noGrp="1"/>
          </p:cNvSpPr>
          <p:nvPr>
            <p:ph type="body" idx="1"/>
          </p:nvPr>
        </p:nvSpPr>
        <p:spPr>
          <a:xfrm>
            <a:off x="1674812" y="838200"/>
            <a:ext cx="4251960" cy="685801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Games</a:t>
            </a:r>
            <a:endParaRPr lang="en-US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itle 6"/>
          <p:cNvSpPr>
            <a:spLocks noGrp="1"/>
          </p:cNvSpPr>
          <p:nvPr>
            <p:ph type="body" sz="quarter" idx="3"/>
          </p:nvPr>
        </p:nvSpPr>
        <p:spPr>
          <a:xfrm>
            <a:off x="6475412" y="838199"/>
            <a:ext cx="4251960" cy="685801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Garden tools</a:t>
            </a:r>
            <a:endParaRPr lang="en-US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2644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4173" y="641683"/>
            <a:ext cx="1219200" cy="1187116"/>
          </a:xfrm>
          <a:prstGeom prst="rect">
            <a:avLst/>
          </a:prstGeom>
        </p:spPr>
      </p:pic>
      <p:pic>
        <p:nvPicPr>
          <p:cNvPr id="22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065213" y="2616388"/>
            <a:ext cx="4251325" cy="3377824"/>
          </a:xfrm>
          <a:prstGeom prst="rect">
            <a:avLst/>
          </a:prstGeom>
        </p:spPr>
      </p:pic>
      <p:pic>
        <p:nvPicPr>
          <p:cNvPr id="23" name="Content Placeholder 4"/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5508943" y="2590800"/>
            <a:ext cx="4234814" cy="3429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b="24004"/>
          <a:stretch/>
        </p:blipFill>
        <p:spPr>
          <a:xfrm>
            <a:off x="5700625" y="511340"/>
            <a:ext cx="2063856" cy="1447800"/>
          </a:xfrm>
          <a:prstGeom prst="rect">
            <a:avLst/>
          </a:prstGeom>
        </p:spPr>
      </p:pic>
      <p:sp>
        <p:nvSpPr>
          <p:cNvPr id="26" name="Title 2"/>
          <p:cNvSpPr>
            <a:spLocks noGrp="1"/>
          </p:cNvSpPr>
          <p:nvPr>
            <p:ph type="body" idx="1"/>
          </p:nvPr>
        </p:nvSpPr>
        <p:spPr>
          <a:xfrm>
            <a:off x="1422383" y="892340"/>
            <a:ext cx="4251960" cy="685801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Health beauty</a:t>
            </a:r>
            <a:endParaRPr lang="en-US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itle 2"/>
          <p:cNvSpPr>
            <a:spLocks noGrp="1"/>
          </p:cNvSpPr>
          <p:nvPr>
            <p:ph type="body" sz="quarter" idx="3"/>
          </p:nvPr>
        </p:nvSpPr>
        <p:spPr>
          <a:xfrm>
            <a:off x="7389812" y="602252"/>
            <a:ext cx="4251960" cy="685801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Perfumes</a:t>
            </a:r>
            <a:endParaRPr lang="en-US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4070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lipart-library.com/newhp/kissclipart-watch-clipart-watch-strap-c1c4262ec6bd6c53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700000">
            <a:off x="827119" y="658920"/>
            <a:ext cx="1518903" cy="124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5812" y="533400"/>
            <a:ext cx="8686801" cy="1066800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Watches</a:t>
            </a:r>
            <a:endParaRPr lang="en-US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75330" y="1828800"/>
            <a:ext cx="5266566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5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u="sng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 – 3</a:t>
            </a:r>
            <a:endParaRPr lang="en-US" sz="5400" u="sng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4795" y="1828800"/>
            <a:ext cx="818763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0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u="sng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 – 4</a:t>
            </a:r>
            <a:endParaRPr lang="en-US" sz="5400" u="sng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1195" y="1828800"/>
            <a:ext cx="523483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635" y="1828800"/>
            <a:ext cx="7921956" cy="4191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3412" y="457200"/>
            <a:ext cx="8686801" cy="10668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 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 from </a:t>
            </a:r>
            <a:r>
              <a:rPr lang="en-US" sz="280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retail_price</a:t>
            </a:r>
            <a:endParaRPr lang="en-US" sz="28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4212" y="304800"/>
            <a:ext cx="243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u="sng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Hive</a:t>
            </a:r>
            <a:endParaRPr lang="en-US" sz="4000" u="sng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812" y="457200"/>
            <a:ext cx="1524000" cy="13403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t="1" r="2869" b="-6102"/>
          <a:stretch/>
        </p:blipFill>
        <p:spPr>
          <a:xfrm>
            <a:off x="1450167" y="5769144"/>
            <a:ext cx="7692246" cy="25065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3812" y="5765289"/>
            <a:ext cx="335309" cy="20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5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83971"/>
          <a:stretch/>
        </p:blipFill>
        <p:spPr>
          <a:xfrm>
            <a:off x="20871" y="12700"/>
            <a:ext cx="12190412" cy="1816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2895600"/>
            <a:ext cx="4419600" cy="1143000"/>
          </a:xfrm>
        </p:spPr>
        <p:txBody>
          <a:bodyPr>
            <a:normAutofit/>
          </a:bodyPr>
          <a:lstStyle/>
          <a:p>
            <a:r>
              <a:rPr lang="en-US" sz="7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  <a:endParaRPr lang="en-US" sz="7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812" y="12700"/>
            <a:ext cx="10895013" cy="4035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7143"/>
          <a:stretch/>
        </p:blipFill>
        <p:spPr>
          <a:xfrm>
            <a:off x="11580812" y="804672"/>
            <a:ext cx="608012" cy="990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87419"/>
            <a:ext cx="89852" cy="119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8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5813" y="2667000"/>
            <a:ext cx="2362200" cy="1066800"/>
          </a:xfrm>
        </p:spPr>
        <p:txBody>
          <a:bodyPr>
            <a:normAutofit/>
          </a:bodyPr>
          <a:lstStyle/>
          <a:p>
            <a:r>
              <a:rPr lang="en-US" sz="5400" u="sng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Talend</a:t>
            </a:r>
            <a:endParaRPr lang="en-US" sz="5400" u="sng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265612" y="3886200"/>
            <a:ext cx="36576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IN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Integration tool</a:t>
            </a:r>
            <a:endParaRPr 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012" y="609600"/>
            <a:ext cx="2527320" cy="244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7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en-US" b="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etail_price</a:t>
            </a:r>
            <a:endParaRPr lang="en-US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9712" y="1828800"/>
            <a:ext cx="7417801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36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1812" y="1104181"/>
            <a:ext cx="8229600" cy="463046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198812" y="2057400"/>
            <a:ext cx="8229600" cy="4629149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65212" y="176958"/>
            <a:ext cx="1143000" cy="653308"/>
          </a:xfrm>
        </p:spPr>
        <p:txBody>
          <a:bodyPr>
            <a:noAutofit/>
          </a:bodyPr>
          <a:lstStyle/>
          <a:p>
            <a:r>
              <a:rPr lang="en-US" sz="4400" u="sng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  <a:endParaRPr lang="en-US" sz="4400" u="sng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41612" y="48116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 * FROM RETAIL_PRICE;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4412" y="347056"/>
            <a:ext cx="1141471" cy="13146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3212" y="176958"/>
            <a:ext cx="685800" cy="60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09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65412" y="1143000"/>
            <a:ext cx="8458201" cy="6858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en-US" sz="280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</a:t>
            </a:r>
            <a:r>
              <a:rPr lang="en-US" sz="2800" b="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retail_price.find()</a:t>
            </a:r>
            <a:endParaRPr lang="en-US" sz="28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7852" y="1828800"/>
            <a:ext cx="6641522" cy="4191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9412" y="381001"/>
            <a:ext cx="350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Mongo db</a:t>
            </a:r>
            <a:endParaRPr lang="en-US" sz="4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t="1273" b="-1"/>
          <a:stretch/>
        </p:blipFill>
        <p:spPr>
          <a:xfrm>
            <a:off x="9306934" y="457200"/>
            <a:ext cx="1463774" cy="171266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197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13" y="114300"/>
            <a:ext cx="1447800" cy="800100"/>
          </a:xfrm>
        </p:spPr>
        <p:txBody>
          <a:bodyPr/>
          <a:lstStyle/>
          <a:p>
            <a:r>
              <a:rPr lang="en-IN" u="sng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SSMS</a:t>
            </a:r>
            <a:endParaRPr lang="en-US" u="sng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1828800"/>
            <a:ext cx="7580547" cy="4022853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0000" b="1818"/>
          <a:stretch/>
        </p:blipFill>
        <p:spPr>
          <a:xfrm>
            <a:off x="2513012" y="3124200"/>
            <a:ext cx="7759367" cy="3276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98612" y="1186934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 * from retail_price;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14" t="-1" r="27781" b="1452"/>
          <a:stretch/>
        </p:blipFill>
        <p:spPr>
          <a:xfrm>
            <a:off x="8922412" y="528503"/>
            <a:ext cx="1591601" cy="183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84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7212" y="2362200"/>
            <a:ext cx="2667000" cy="8382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Tableau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89412" y="3200400"/>
            <a:ext cx="3657600" cy="6096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Intelligence Tool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983" t="20855" r="75911" b="24691"/>
          <a:stretch/>
        </p:blipFill>
        <p:spPr>
          <a:xfrm flipV="1">
            <a:off x="6551612" y="245920"/>
            <a:ext cx="2171526" cy="253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9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2601" t="5189" r="2601"/>
          <a:stretch/>
        </p:blipFill>
        <p:spPr>
          <a:xfrm>
            <a:off x="2665412" y="3200400"/>
            <a:ext cx="2082575" cy="156539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84612" y="1371600"/>
            <a:ext cx="4191000" cy="22860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Retail Price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t="1772"/>
          <a:stretch/>
        </p:blipFill>
        <p:spPr>
          <a:xfrm>
            <a:off x="601564" y="1120671"/>
            <a:ext cx="1911448" cy="422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34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u="sng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 – 1</a:t>
            </a:r>
            <a:endParaRPr lang="en-US" sz="5400" u="sng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7861" y="2108106"/>
            <a:ext cx="4921503" cy="363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33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usiness Contrast 16x9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E3B9166-2E01-44C0-B213-4E36B4FF9306}" vid="{9FB243D3-233B-4EB4-BE37-C505132985D4}"/>
    </a:ext>
  </a:extLst>
</a:theme>
</file>

<file path=ppt/theme/theme2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E7567CE-A543-444C-8597-EB227849112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4CEB76F-5C52-4F69-A3C1-2DBEA8CF74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A32D51B-405E-4F81-B5A9-F253CD7FC48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contrast presentation (widescreen)</Template>
  <TotalTime>0</TotalTime>
  <Words>69</Words>
  <Application>Microsoft Office PowerPoint</Application>
  <PresentationFormat>Custom</PresentationFormat>
  <Paragraphs>37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Franklin Gothic Medium</vt:lpstr>
      <vt:lpstr>Business Contrast 16x9</vt:lpstr>
      <vt:lpstr>Project</vt:lpstr>
      <vt:lpstr>Talend</vt:lpstr>
      <vt:lpstr>Retail_price</vt:lpstr>
      <vt:lpstr>SQL</vt:lpstr>
      <vt:lpstr>db. retail_price.find()</vt:lpstr>
      <vt:lpstr>SSMS</vt:lpstr>
      <vt:lpstr>Tableau</vt:lpstr>
      <vt:lpstr>Retail Price</vt:lpstr>
      <vt:lpstr>Report – 1</vt:lpstr>
      <vt:lpstr>Report – 2</vt:lpstr>
      <vt:lpstr>PowerPoint Presentation</vt:lpstr>
      <vt:lpstr>PowerPoint Presentation</vt:lpstr>
      <vt:lpstr>PowerPoint Presentation</vt:lpstr>
      <vt:lpstr>PowerPoint Presentation</vt:lpstr>
      <vt:lpstr>Watches</vt:lpstr>
      <vt:lpstr>Report – 3</vt:lpstr>
      <vt:lpstr>Report – 4</vt:lpstr>
      <vt:lpstr>select * from retail_price</vt:lpstr>
      <vt:lpstr>Thank You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2022-03-22T04:10:01Z</dcterms:created>
  <dcterms:modified xsi:type="dcterms:W3CDTF">2022-03-22T04:11:47Z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TitusGUID">
    <vt:lpwstr>eceeb515-eeac-436a-93ac-5631f064b3b5</vt:lpwstr>
  </property>
  <property fmtid="{D5CDD505-2E9C-101B-9397-08002B2CF9AE}" pid="4" name="HCLClassification">
    <vt:lpwstr>HCL_Cla5s_1nt3rnal</vt:lpwstr>
  </property>
</Properties>
</file>